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4" saveSubsetFonts="1">
  <p:sldMasterIdLst>
    <p:sldMasterId id="2147483660" r:id="rId4"/>
  </p:sldMasterIdLst>
  <p:sldIdLst>
    <p:sldId id="256" r:id="rId5"/>
    <p:sldId id="265" r:id="rId6"/>
    <p:sldId id="257" r:id="rId7"/>
    <p:sldId id="264" r:id="rId8"/>
    <p:sldId id="263" r:id="rId9"/>
    <p:sldId id="261" r:id="rId10"/>
    <p:sldId id="262" r:id="rId11"/>
    <p:sldId id="260" r:id="rId1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C8C20-D9BF-4AAA-BEAB-B0FFB96B0FA2}" v="2" dt="2024-11-22T17:48:45.535"/>
    <p1510:client id="{B330AA1E-C26F-4121-90F6-E84F1392AC56}" v="41" dt="2024-11-22T20:41:09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celyn Chong Neyra" userId="0aa1da57-be02-432e-8cdc-f9718e59367e" providerId="ADAL" clId="{14AC8C20-D9BF-4AAA-BEAB-B0FFB96B0FA2}"/>
    <pc:docChg chg="undo custSel addSld modSld">
      <pc:chgData name="Jocelyn Chong Neyra" userId="0aa1da57-be02-432e-8cdc-f9718e59367e" providerId="ADAL" clId="{14AC8C20-D9BF-4AAA-BEAB-B0FFB96B0FA2}" dt="2024-11-22T17:51:38.098" v="38"/>
      <pc:docMkLst>
        <pc:docMk/>
      </pc:docMkLst>
      <pc:sldChg chg="addSp delSp modSp mod">
        <pc:chgData name="Jocelyn Chong Neyra" userId="0aa1da57-be02-432e-8cdc-f9718e59367e" providerId="ADAL" clId="{14AC8C20-D9BF-4AAA-BEAB-B0FFB96B0FA2}" dt="2024-11-22T17:51:38.098" v="38"/>
        <pc:sldMkLst>
          <pc:docMk/>
          <pc:sldMk cId="2156191676" sldId="256"/>
        </pc:sldMkLst>
        <pc:picChg chg="add del mod">
          <ac:chgData name="Jocelyn Chong Neyra" userId="0aa1da57-be02-432e-8cdc-f9718e59367e" providerId="ADAL" clId="{14AC8C20-D9BF-4AAA-BEAB-B0FFB96B0FA2}" dt="2024-11-22T17:47:36.914" v="17" actId="478"/>
          <ac:picMkLst>
            <pc:docMk/>
            <pc:sldMk cId="2156191676" sldId="256"/>
            <ac:picMk id="3" creationId="{83242C31-AE91-2BEB-42C2-F4F7A7B043BA}"/>
          </ac:picMkLst>
        </pc:picChg>
        <pc:picChg chg="add del">
          <ac:chgData name="Jocelyn Chong Neyra" userId="0aa1da57-be02-432e-8cdc-f9718e59367e" providerId="ADAL" clId="{14AC8C20-D9BF-4AAA-BEAB-B0FFB96B0FA2}" dt="2024-11-22T17:45:04.618" v="6" actId="478"/>
          <ac:picMkLst>
            <pc:docMk/>
            <pc:sldMk cId="2156191676" sldId="256"/>
            <ac:picMk id="5" creationId="{923BE990-99D4-C131-0133-225EF96F1B31}"/>
          </ac:picMkLst>
        </pc:picChg>
        <pc:picChg chg="add mod">
          <ac:chgData name="Jocelyn Chong Neyra" userId="0aa1da57-be02-432e-8cdc-f9718e59367e" providerId="ADAL" clId="{14AC8C20-D9BF-4AAA-BEAB-B0FFB96B0FA2}" dt="2024-11-22T17:51:37.729" v="37"/>
          <ac:picMkLst>
            <pc:docMk/>
            <pc:sldMk cId="2156191676" sldId="256"/>
            <ac:picMk id="7" creationId="{D43EF455-5C81-EB4C-75DC-EFBCFD1456E3}"/>
          </ac:picMkLst>
        </pc:picChg>
        <pc:picChg chg="del">
          <ac:chgData name="Jocelyn Chong Neyra" userId="0aa1da57-be02-432e-8cdc-f9718e59367e" providerId="ADAL" clId="{14AC8C20-D9BF-4AAA-BEAB-B0FFB96B0FA2}" dt="2024-11-22T17:44:46.421" v="1" actId="478"/>
          <ac:picMkLst>
            <pc:docMk/>
            <pc:sldMk cId="2156191676" sldId="256"/>
            <ac:picMk id="9" creationId="{D75DFE5B-6274-A215-3F2B-0E0661B68105}"/>
          </ac:picMkLst>
        </pc:picChg>
        <pc:picChg chg="add del mod">
          <ac:chgData name="Jocelyn Chong Neyra" userId="0aa1da57-be02-432e-8cdc-f9718e59367e" providerId="ADAL" clId="{14AC8C20-D9BF-4AAA-BEAB-B0FFB96B0FA2}" dt="2024-11-22T17:47:23.480" v="15" actId="478"/>
          <ac:picMkLst>
            <pc:docMk/>
            <pc:sldMk cId="2156191676" sldId="256"/>
            <ac:picMk id="10" creationId="{A025B38A-B0E7-E104-8C0B-95595A9AF694}"/>
          </ac:picMkLst>
        </pc:picChg>
        <pc:picChg chg="add del">
          <ac:chgData name="Jocelyn Chong Neyra" userId="0aa1da57-be02-432e-8cdc-f9718e59367e" providerId="ADAL" clId="{14AC8C20-D9BF-4AAA-BEAB-B0FFB96B0FA2}" dt="2024-11-22T17:47:42.120" v="19" actId="478"/>
          <ac:picMkLst>
            <pc:docMk/>
            <pc:sldMk cId="2156191676" sldId="256"/>
            <ac:picMk id="12" creationId="{93DBF481-E4E2-B635-D7D7-1F477C8B37F7}"/>
          </ac:picMkLst>
        </pc:picChg>
        <pc:picChg chg="add mod ord modCrop">
          <ac:chgData name="Jocelyn Chong Neyra" userId="0aa1da57-be02-432e-8cdc-f9718e59367e" providerId="ADAL" clId="{14AC8C20-D9BF-4AAA-BEAB-B0FFB96B0FA2}" dt="2024-11-22T17:51:38.098" v="38"/>
          <ac:picMkLst>
            <pc:docMk/>
            <pc:sldMk cId="2156191676" sldId="256"/>
            <ac:picMk id="14" creationId="{49D61A0B-134A-94D6-AABD-DB2D191CD8F1}"/>
          </ac:picMkLst>
        </pc:picChg>
      </pc:sldChg>
      <pc:sldChg chg="add">
        <pc:chgData name="Jocelyn Chong Neyra" userId="0aa1da57-be02-432e-8cdc-f9718e59367e" providerId="ADAL" clId="{14AC8C20-D9BF-4AAA-BEAB-B0FFB96B0FA2}" dt="2024-11-22T17:44:44.543" v="0" actId="2890"/>
        <pc:sldMkLst>
          <pc:docMk/>
          <pc:sldMk cId="1882241514" sldId="265"/>
        </pc:sldMkLst>
      </pc:sldChg>
    </pc:docChg>
  </pc:docChgLst>
  <pc:docChgLst>
    <pc:chgData name="Miguel Ángel Álvarez Guido" userId="4ab38a26-d1b5-4a8c-b26b-67e45d8b5144" providerId="ADAL" clId="{B330AA1E-C26F-4121-90F6-E84F1392AC56}"/>
    <pc:docChg chg="undo custSel modSld">
      <pc:chgData name="Miguel Ángel Álvarez Guido" userId="4ab38a26-d1b5-4a8c-b26b-67e45d8b5144" providerId="ADAL" clId="{B330AA1E-C26F-4121-90F6-E84F1392AC56}" dt="2024-11-22T20:41:09.408" v="36"/>
      <pc:docMkLst>
        <pc:docMk/>
      </pc:docMkLst>
      <pc:sldChg chg="modSp mod">
        <pc:chgData name="Miguel Ángel Álvarez Guido" userId="4ab38a26-d1b5-4a8c-b26b-67e45d8b5144" providerId="ADAL" clId="{B330AA1E-C26F-4121-90F6-E84F1392AC56}" dt="2024-11-22T20:41:09.408" v="36"/>
        <pc:sldMkLst>
          <pc:docMk/>
          <pc:sldMk cId="2156191676" sldId="256"/>
        </pc:sldMkLst>
        <pc:picChg chg="mod">
          <ac:chgData name="Miguel Ángel Álvarez Guido" userId="4ab38a26-d1b5-4a8c-b26b-67e45d8b5144" providerId="ADAL" clId="{B330AA1E-C26F-4121-90F6-E84F1392AC56}" dt="2024-11-22T20:41:09.408" v="36"/>
          <ac:picMkLst>
            <pc:docMk/>
            <pc:sldMk cId="2156191676" sldId="256"/>
            <ac:picMk id="14" creationId="{49D61A0B-134A-94D6-AABD-DB2D191CD8F1}"/>
          </ac:picMkLst>
        </pc:picChg>
      </pc:sldChg>
      <pc:sldChg chg="addSp delSp modSp mod">
        <pc:chgData name="Miguel Ángel Álvarez Guido" userId="4ab38a26-d1b5-4a8c-b26b-67e45d8b5144" providerId="ADAL" clId="{B330AA1E-C26F-4121-90F6-E84F1392AC56}" dt="2024-11-22T20:38:58.612" v="34" actId="27614"/>
        <pc:sldMkLst>
          <pc:docMk/>
          <pc:sldMk cId="3939244778" sldId="260"/>
        </pc:sldMkLst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" creationId="{EB6E5047-78D1-1F1E-F807-6CF3C7E7F46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" creationId="{111D5E6B-3628-68AD-2D26-1DBF5A142E1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" creationId="{CA690014-89C0-2960-0278-C159BE34BB2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" creationId="{21EF097D-77D4-E953-8596-9FA84E2C8DE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" creationId="{1C209B4D-6A0E-08B2-AEA1-4E9BD5A2671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" creationId="{F5DEA6D2-6CA0-CE17-1794-5C237DCAFA6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" creationId="{0BE1A49C-002C-C8D7-924F-D9C6D49C888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" creationId="{67FF401D-222E-A045-4C3B-EB1EBC5D9FB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" creationId="{35CCD2D0-B89A-D55F-7578-DB2B0BAD38B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" creationId="{F2B3EF31-7A06-A17A-5D2B-45BF761DE47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" creationId="{F37A6C72-5C53-E9ED-9677-FFA8D28F06E4}"/>
          </ac:spMkLst>
        </pc:spChg>
        <pc:spChg chg="del mod">
          <ac:chgData name="Miguel Ángel Álvarez Guido" userId="4ab38a26-d1b5-4a8c-b26b-67e45d8b5144" providerId="ADAL" clId="{B330AA1E-C26F-4121-90F6-E84F1392AC56}" dt="2024-11-22T20:38:46.491" v="30" actId="478"/>
          <ac:spMkLst>
            <pc:docMk/>
            <pc:sldMk cId="3939244778" sldId="260"/>
            <ac:spMk id="20" creationId="{7A43B255-CEC6-52B6-96A0-B1A1CB7121D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" creationId="{4E4E15C7-E46F-90B3-F134-96AB2BC3FC7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" creationId="{6BAFDC2E-E284-B2C0-5C63-4D64E20D269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" creationId="{93526A01-516C-EDC7-36FE-BF169C626CB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" creationId="{883AD10A-12DB-2356-7BF2-6819736B098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" creationId="{08FFE17D-E522-7B17-386E-54DA6EE3733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" creationId="{74578ADD-747F-0468-29E2-E86CBE3DEF4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" creationId="{FA56480B-43CC-7428-F17B-6A492094E77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" creationId="{33612044-CE0B-B835-95AC-19B0FFFF511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" creationId="{030CE885-32BD-F4FA-D508-F36C4BA939E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" creationId="{EB1631D6-E46D-12EB-C5F0-86527D830FA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" creationId="{F092149D-5704-1FDD-0980-769B3F6EDF3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" creationId="{F2EE7938-9B7C-2F75-2531-B464293F9B2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" creationId="{224A1AAE-2F1C-783D-C697-3E908E42A0E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" creationId="{051AFBA0-C746-6E43-1441-FCA22DD907B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" creationId="{C277775F-7ADD-3CB8-38C8-F8CFD6BD157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" creationId="{BEA1A023-2C0F-0F43-CA09-962BE6FB789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" creationId="{89B7FE3E-7D63-6EC0-7536-9FCB2F1CD7F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" creationId="{22B6DD73-FC47-AAE4-6287-F81F21F1C12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" creationId="{A9FB794B-2DAB-073F-4B47-3EFFCAF4AFF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" creationId="{881335CF-D036-4EA1-38AA-244A191574D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" creationId="{662091AC-B92C-26A7-E254-ED943409B2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" creationId="{6A86A986-CC8C-3CCF-07E6-0B03CED124C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" creationId="{E23BEC76-CF5D-7E8B-5F2B-7B986A9490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" creationId="{79EBD9B3-D0D3-5C91-A069-B45ABC5853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" creationId="{908C885C-F9F0-22E1-8FFD-98D32BAA296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" creationId="{832429CF-084A-142A-9C34-7F3916A5106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" creationId="{21280C0C-80BD-FF24-EA86-A3BABC8B405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" creationId="{21A679AB-E49B-F1DC-37A7-041AB28A83A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" creationId="{49EE60E9-4601-D74D-4053-F6A290740A5B}"/>
          </ac:spMkLst>
        </pc:spChg>
        <pc:spChg chg="mod">
          <ac:chgData name="Miguel Ángel Álvarez Guido" userId="4ab38a26-d1b5-4a8c-b26b-67e45d8b5144" providerId="ADAL" clId="{B330AA1E-C26F-4121-90F6-E84F1392AC56}" dt="2024-11-22T20:34:26.171" v="14" actId="1076"/>
          <ac:spMkLst>
            <pc:docMk/>
            <pc:sldMk cId="3939244778" sldId="260"/>
            <ac:spMk id="52" creationId="{9E8399F3-59A3-8FB6-3A63-13B1E3B9699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" creationId="{77662C33-05AB-F318-DF71-FB5F44FF56A2}"/>
          </ac:spMkLst>
        </pc:spChg>
        <pc:spChg chg="mod">
          <ac:chgData name="Miguel Ángel Álvarez Guido" userId="4ab38a26-d1b5-4a8c-b26b-67e45d8b5144" providerId="ADAL" clId="{B330AA1E-C26F-4121-90F6-E84F1392AC56}" dt="2024-11-22T20:34:25.405" v="12" actId="1076"/>
          <ac:spMkLst>
            <pc:docMk/>
            <pc:sldMk cId="3939244778" sldId="260"/>
            <ac:spMk id="54" creationId="{54972C78-F07F-B14A-1601-02E0CB9D385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" creationId="{5230F8F1-AD35-1FF5-1DEF-BBAD0E5A8BB9}"/>
          </ac:spMkLst>
        </pc:spChg>
        <pc:spChg chg="mod">
          <ac:chgData name="Miguel Ángel Álvarez Guido" userId="4ab38a26-d1b5-4a8c-b26b-67e45d8b5144" providerId="ADAL" clId="{B330AA1E-C26F-4121-90F6-E84F1392AC56}" dt="2024-11-22T20:34:25.879" v="13" actId="1076"/>
          <ac:spMkLst>
            <pc:docMk/>
            <pc:sldMk cId="3939244778" sldId="260"/>
            <ac:spMk id="56" creationId="{B49B262D-4513-5873-5701-7B743E29F37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" creationId="{CE737FDD-01E6-7ECE-86B1-E265E332E8D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" creationId="{2B1EA2B5-FDBF-EE61-44A4-FA8F0B21B36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9" creationId="{84332549-2BB9-CC8C-3058-64238D81B20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0" creationId="{6261E061-0A42-8C3F-A283-9F70AC72002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1" creationId="{BB34FC10-F3C4-6AA6-30B7-7A8E548D5437}"/>
          </ac:spMkLst>
        </pc:spChg>
        <pc:spChg chg="mod">
          <ac:chgData name="Miguel Ángel Álvarez Guido" userId="4ab38a26-d1b5-4a8c-b26b-67e45d8b5144" providerId="ADAL" clId="{B330AA1E-C26F-4121-90F6-E84F1392AC56}" dt="2024-11-22T20:34:40.280" v="24" actId="1076"/>
          <ac:spMkLst>
            <pc:docMk/>
            <pc:sldMk cId="3939244778" sldId="260"/>
            <ac:spMk id="62" creationId="{43C0D246-E4F7-11B0-449B-4B1E931B9AA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3" creationId="{2B163181-4489-F4F9-2289-8EDA5167DAA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4" creationId="{3928589C-86C6-2D4B-4135-88CA7523FD0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5" creationId="{56302F1D-A734-3234-94A9-D881C82E83D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6" creationId="{6789A5DE-B54F-86F2-1137-53C38B5BCEB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8" creationId="{D6D55309-EC30-E5E9-83FD-A7E88220247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69" creationId="{FC0BFF88-1D27-08C9-6B4A-3348B0D1252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0" creationId="{5867B1B9-9188-9767-3B16-A1E8D806061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1" creationId="{76D0C22A-8173-0957-063E-A9A3036BEB1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2" creationId="{D856E0A0-2CDA-C6AB-3B12-3A74F53DFED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3" creationId="{D519B764-5C7D-65FF-522B-68B8955C86F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4" creationId="{4BF0AEA9-2F2B-80CC-104A-E90E02FD9A7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5" creationId="{AEA136F8-E71D-6CD4-CACE-B6EEC1D291B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6" creationId="{CE1A4D2B-8196-0462-998B-66E71F43E13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7" creationId="{44CEF1AC-3CBF-7D4B-874F-26CA4D0E962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8" creationId="{AC9EA778-42D1-8114-FDCE-899B67AFDEA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79" creationId="{45FC4D7F-80FC-3440-B86D-6E34C0828A0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0" creationId="{F2808DCE-7028-7BF3-B021-1365E6B45E6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1" creationId="{5D19790C-F3A6-6131-8770-9759B1811E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2" creationId="{4A9F89D6-8346-CC4A-3D22-0B37DFEE5A6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3" creationId="{F9667239-AA2F-AA36-D760-ADDF5D0FAE0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4" creationId="{519969CC-0D8C-C792-9311-6B126B47B71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5" creationId="{2234FD4B-EDEB-EEF7-E86E-AB3EF5EB45C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6" creationId="{3AE11A0E-1C0F-DD19-E8EA-A0B12158C56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7" creationId="{E8C19328-DBD2-76A4-3EA8-D3F2D45DFE8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8" creationId="{3D2B7E33-9165-947D-CEC5-13918FFBA0D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89" creationId="{E628D4BC-511E-C829-0481-A11F3EED083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0" creationId="{5790510D-4D83-4D1D-3B9D-C3BC1C2CC29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1" creationId="{24DB8EA4-74F7-F2BE-90F3-BAEC4E1DB02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2" creationId="{873F3436-BC75-1B84-0301-846204C570B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3" creationId="{7C00B789-8406-B26B-8B8F-FA84BAF7CBF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4" creationId="{843A62AA-71E5-8ADB-4ECC-34FF3719D69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5" creationId="{46486DB1-7A01-0C96-E3F1-5F8CE016642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6" creationId="{6BC36856-6628-EDA8-40A3-D29C6145CB6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7" creationId="{0C6FDE57-A3BC-A365-5C30-7E8A9269299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8" creationId="{0C7392F9-285E-1C6D-2B6B-8ED0793BE61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99" creationId="{0B07F15F-A4DA-AB2F-814E-2E1850A8F5B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0" creationId="{6ED378E4-A7DD-E6FB-BC9A-10E33D06790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1" creationId="{0E685F24-A481-66D1-61EA-4E59B319114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2" creationId="{280DCA01-7F23-FB5A-63B7-3F7D7B66DFD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3" creationId="{030894AF-9B7D-384B-3683-A74BCBD8B2A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4" creationId="{950CCEB1-4393-A0C6-2DC7-5BB8290F04A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5" creationId="{A26D83AE-0B76-2163-B4C9-AD7E498FFC2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6" creationId="{3926F27F-46EB-06CD-74BC-CCF8AE3EED9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7" creationId="{D9B604A1-AB12-A83C-F7F9-CCDF11A52ED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8" creationId="{3A17DAA4-2250-8539-3F2E-1FE1B2C63C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09" creationId="{7EC7AF7C-92EA-65DC-4EB8-BA6F6ADE3A7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0" creationId="{E4264524-0FA5-EF01-F304-38F75703C67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1" creationId="{6B8E7E7B-D602-B5A3-C99A-BE712DD707F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2" creationId="{890D75CC-18F2-ECD4-FE8C-1337EB7F879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3" creationId="{29F36F93-3A86-7DB6-4D8D-2FBF013CAF4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4" creationId="{123EC5BD-22A8-DCB7-42DA-3EB531C4AA3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5" creationId="{F7005F88-2A4A-3F68-2F3D-0D3D6CC5107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6" creationId="{442E7B08-CE86-63D1-3DA1-704835B8BBA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7" creationId="{2E88EA97-4BB1-077B-A64F-62BF3690084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8" creationId="{59C453BD-9A53-A36C-858C-42C5A436FF6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19" creationId="{49034FA3-7A13-2A93-B212-340B845ADE1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0" creationId="{A6869DC2-F1D3-65C6-DFA6-B9F5286B415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2" creationId="{726FF361-AA96-EE52-E903-D9A949A6AA4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3" creationId="{FDE393E0-03E9-A53A-2F8D-2005F48828C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4" creationId="{5B557D56-B0EB-A869-46CB-404F8BB3B26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5" creationId="{827E8AA4-32E1-54E5-3453-C6FE56E9C9A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6" creationId="{2E59EC61-347E-9210-36C2-F0291A20985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7" creationId="{5D81E400-694D-806E-5025-485408972E7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8" creationId="{30586438-80B2-ABFB-03F5-ED37443C0C5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29" creationId="{240B84BA-FA8C-13A5-EEEC-3F7FB8C5AAD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0" creationId="{974A00CE-98ED-B622-EF8A-351DB62574E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1" creationId="{35600DF5-DE65-6B4F-B7AE-E1A184C7BDF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2" creationId="{F491B038-DCB1-D216-CA0C-4B9F12C04AE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3" creationId="{742F67AA-7DFE-4B0A-0803-03CF0BBA43B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4" creationId="{E2803C1A-A3CA-D27E-385D-CA8C55BA584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5" creationId="{D157B080-CF2D-3718-68D0-1B32FF1B0C3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6" creationId="{754B4C05-D99D-BB5D-9B21-EBA0DCEB8F3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7" creationId="{C1821D30-945D-2520-C640-D60E88EFB8C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8" creationId="{7A131B32-B3E7-2F02-B97C-DA7D93416CF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39" creationId="{8399A251-3560-AC38-569F-382DED4C6C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0" creationId="{DB61B2B0-B7F7-82DE-64ED-7B3747BAFF7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1" creationId="{D3448D59-A869-B266-3D94-B3F8F5E5FB3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2" creationId="{36C1ACAE-C2D6-02B2-4F04-861D45FC03F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3" creationId="{E91A57B9-8A6C-6444-CE97-7A6EB5CDA7A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4" creationId="{890740C9-EC6F-D1AE-BEF1-CE0813E2063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5" creationId="{B759469F-6D3E-4C75-D1B3-B74F40AA084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6" creationId="{CE4F517E-3A60-0FF2-7378-33C4123A71B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7" creationId="{0C5A801F-A671-C0FE-A694-329B1A09F97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8" creationId="{AF5FDE77-0779-57E6-A46A-C0D40401B08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49" creationId="{F170979D-1679-40A1-0772-58595C3F73B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0" creationId="{3E41843C-BA9B-EB30-FB86-244B691609A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1" creationId="{B857BF95-5ADF-335A-CC72-ED036BD56D4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2" creationId="{55E04E70-6A46-AAC8-EEC3-E661EA55D9D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3" creationId="{752B8000-4A73-4050-0307-EB5AF8AAD06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4" creationId="{6C65CA97-EE27-90A8-2017-367CB14C7D6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5" creationId="{240070A9-14AE-ACA7-9808-A1B8C8198B8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6" creationId="{D4288758-A759-E5B9-8B29-548053C087E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7" creationId="{0AB753EC-3BE3-EFBE-0D36-67B9E280D95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8" creationId="{44C1613A-D95C-BC52-FB40-E4C9906172E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59" creationId="{A521E395-1412-C2FC-1D26-C58C9DB685C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0" creationId="{DAB6F1DC-1857-5029-2F14-B5B1B7C6D50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1" creationId="{881822B6-C27A-695E-1DD1-833889AC0E4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2" creationId="{446372E9-A11C-8E3B-1E5D-BC39F0D2FB7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3" creationId="{926D741A-DB37-A347-E5B3-ADA22155C56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4" creationId="{2735DBEC-5819-B8FD-AF36-1BA8873681D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5" creationId="{84AFF003-645B-26BA-EC82-A8A02AC06CC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6" creationId="{1C341E7D-5826-C078-3D9D-8EAC249FEC1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7" creationId="{CE3F6837-D713-381D-2D92-38B185C3DA0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8" creationId="{327502A3-1FED-1435-377F-C8B382AB0F6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69" creationId="{288F37D7-77A0-73E8-AAE8-B79CF746218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0" creationId="{EA58984C-7B2A-3AC1-81B3-9895F655BD9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1" creationId="{1679AA46-7583-D555-FB01-DD5054292BF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2" creationId="{C7DE7F38-94AB-E205-07FE-56C176F4E98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3" creationId="{818FD9B9-799A-EE2B-1920-E056AFD1765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4" creationId="{986EE6A9-238E-1013-65B2-4A59DF0CE84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5" creationId="{499FDEDC-E52C-D71A-44DA-CECFD57E4C0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6" creationId="{F1728E59-505D-BF78-B2CF-45E30269BD2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7" creationId="{4A18F106-65F5-77C4-3D7D-19591FFE000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8" creationId="{EC2A96AE-EE23-6251-AA12-5A7E42E5ABB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79" creationId="{8E0A40BB-D8F9-4153-59F5-885538C2F1E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0" creationId="{EE081618-A99F-4376-FE36-298BF97F313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1" creationId="{19395B51-9B49-A4BF-7E75-B3FB703E0E7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2" creationId="{AF820229-4DB9-C631-1C12-EDF5349D66A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3" creationId="{645A2407-2A96-90EA-931E-360953523B1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4" creationId="{FBDEB1AE-4A35-2F42-5902-D728A4E461C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5" creationId="{DCC5993D-4F22-2527-FFE8-FC0075765D7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6" creationId="{309F6C6D-4D9B-146D-6E61-6137B979044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7" creationId="{4C0AB061-0794-6063-EE3B-055BBF53E21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8" creationId="{F41878CD-D30A-11CB-E1AC-055BB9707E3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89" creationId="{6BC23211-7DA3-B58E-FB30-D5EE2E6A640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0" creationId="{6D594E21-586D-204A-3DAB-8C843A6C0B9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1" creationId="{E6A430E1-D9ED-A750-6315-9DB5347B519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2" creationId="{EDB00E3A-8F96-4891-9606-CA0BD73C5B7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3" creationId="{9DAAE04D-CE88-6E8B-5484-83805E183C9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4" creationId="{14C720C8-374E-8D18-E2B2-6B610CD0732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5" creationId="{DAD7881A-98F4-989D-8763-183CCFFE864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6" creationId="{E515496B-9608-E580-8223-8A07486FDCC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7" creationId="{A7D1189F-F41D-A209-502C-49575CBA72C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8" creationId="{7533FCE4-91AB-0AEA-D425-FEA79BFBF8D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199" creationId="{06D25865-58AD-C19B-9791-F7FD7EDBBA9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0" creationId="{853DEB92-4986-C916-0955-1BB32C5F80F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1" creationId="{CFB435B3-546A-A91C-36C2-90AB00840DF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2" creationId="{AB0B17A8-62F1-E281-5A39-AEFE35A4CFC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3" creationId="{726A7850-FBAF-8EA9-91EC-1B90127A0E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4" creationId="{1A1B9D63-1843-FCA4-1ED7-29E40486C06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5" creationId="{04F98490-F11E-6B27-2F96-42155ECBADA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6" creationId="{03A1E311-03A0-F075-53F3-12CC255C89F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7" creationId="{09BBB11C-BC7C-4D29-B8FE-6AAD6424AC2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8" creationId="{4903699F-CA2C-928A-0E11-AF86F7E9698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09" creationId="{CF0236DF-7FE1-8850-14D7-B0F3265C339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0" creationId="{BDC201C8-2B8E-570C-692A-81C399C4E1F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1" creationId="{A69711BE-2746-39CD-EF8E-E3EB7F02303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2" creationId="{C9C274DD-EF20-BB55-00A3-3E70EFA5A3F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3" creationId="{014AA8F1-1AC6-0858-9A79-2CC7FC47E15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4" creationId="{5D4280DC-D32F-999E-4569-8816089B979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5" creationId="{17CF09FB-B951-9501-D8D5-1DE50BCF4BE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6" creationId="{DF03B877-D306-5198-4BAD-54C2F0F961B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7" creationId="{E3EB5B8A-EA75-1ACC-B097-E74E0A10584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8" creationId="{E989B58E-8C47-9CDC-3D55-7D80F23429C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19" creationId="{1043DE99-5094-AF71-B4C4-11487C10D4C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0" creationId="{A5CBA114-28C4-55C8-A43F-3511B5B231B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1" creationId="{76894456-2514-7118-0D6C-3FAE6E2DFFB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2" creationId="{CD698EDA-7980-B11D-5D7F-E989B231273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3" creationId="{E4011DDA-6F03-80A2-6BC9-D02F2369EA0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4" creationId="{900ECC9A-F9F1-128B-E4F6-412972066E7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5" creationId="{C5A5A739-F2C2-8457-9D54-BC9B13C21DA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6" creationId="{02CAB044-0092-9DBF-AAC9-F5D6900A6E2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7" creationId="{69D40A3B-B76B-02DA-6AEE-0ECBA51DBEC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8" creationId="{F0CCA15D-558C-5B6C-154E-DD0D6704FF6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29" creationId="{3B14FB1A-B0ED-85DF-F334-EA70841D5EA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0" creationId="{641608DE-B7F7-3A4F-FFE4-A1A486594FC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1" creationId="{01D96198-1091-8C36-7AFF-6BBAA0FA048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2" creationId="{BBFBD64D-BD56-D203-73CD-687D50E5D82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3" creationId="{98CFEABD-DAB3-E7C5-A570-ED88FF3C82A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4" creationId="{57328BB0-1968-4582-A5E8-616039C1B49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5" creationId="{B086844F-2366-B051-ED67-992D26FCACB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6" creationId="{06AFCEE8-8C49-3D79-70D7-DCF1CC6F5C3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7" creationId="{60CB633A-AF55-A8FE-EF44-E13B2BE15CE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8" creationId="{35CA01ED-CF01-B259-B243-EFA5CBB96B3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39" creationId="{ED3AD041-197D-19B8-354B-8D6E9A763F3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0" creationId="{91F6CA57-FA52-2D38-7DF6-A9490512051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1" creationId="{09414386-A95C-D9B3-919A-2586551A79D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2" creationId="{E9CEB3D6-0EAE-F6B6-EF6F-7FE3FDCA390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3" creationId="{B45DC06F-6EA8-3D54-FF51-D53AC521D63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4" creationId="{C168F090-104B-339D-5C01-F9FF5F9A0FC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5" creationId="{76CAE5B6-D818-7374-5B24-E186FBD9133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6" creationId="{41C5681E-249F-7735-B118-84F62248F4A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7" creationId="{956659A0-6184-BBA6-3DDE-78B767D9C5D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8" creationId="{4DFF7927-FD0F-705D-052A-CB966996BB7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49" creationId="{AC371FEB-3439-AD87-D12D-80DA0E8CDF8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0" creationId="{B558F29F-7436-4CB6-0BD6-CFBDA076AFA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1" creationId="{40B15180-6AF8-D19E-974F-CFE8FA679CB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2" creationId="{0A690F5A-6CF4-B57A-0E1A-68C56CF2637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3" creationId="{5DA4F759-464A-7E06-34A4-FF876466490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4" creationId="{CE7BB148-79E7-0463-A408-858BE899114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5" creationId="{CF168DC9-0FD4-8F25-AF77-4DF166057E8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6" creationId="{3C691ABD-A631-A1B8-3670-6709B9EADF8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7" creationId="{440F3D99-7ABB-2ED0-F7E9-64FEF6CC28F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8" creationId="{7F81E3A7-5A2F-4887-2380-87CA57224CB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59" creationId="{7F2FCBEF-7364-A2DB-61D7-B530A2B6D03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1" creationId="{21ED0E5D-0125-2ED9-D817-CEA4D7A7E48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2" creationId="{33F42D7D-B0AC-937E-E424-4BBA1226F25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3" creationId="{9B134381-2A42-CE41-D54C-198FF397180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4" creationId="{9CD9C3C5-ABBB-0BCC-5747-81FD2F4EDA6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5" creationId="{14D48FDC-C724-4E39-6AF5-5B9FD7FEAE7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6" creationId="{986CEA8D-622D-BF37-A501-BEA53D82135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7" creationId="{FBA227CF-FE14-11F1-FADF-B8CC7492076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8" creationId="{6ECB5B3C-7232-3AF1-F7AA-598FCC6AC30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69" creationId="{6AA74344-173D-CDD8-13A8-23219FA3D39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0" creationId="{EADB06EC-9DA9-24F8-FBF4-BDD3E7C971F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1" creationId="{CAA28A68-4113-71C0-0665-207B75654D7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2" creationId="{A6D01EAD-8C13-B560-17E7-88424A3A7BB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3" creationId="{B8F353FB-1C85-AB4D-AF05-2BD36EACE7A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4" creationId="{56C2FF00-A3B4-C7A5-3D18-D1716D81794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5" creationId="{E003735C-7F2F-B723-8C07-F459D53D9CF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6" creationId="{30C4FAF1-9544-6D59-30DA-4201ADCFC0E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7" creationId="{12119C6B-84FC-6EE3-78F5-33967E0D62B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8" creationId="{8ACD8E78-354B-3792-8858-8B603BC7462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79" creationId="{08254727-D142-CC2D-3F7D-9BC7B1D577C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0" creationId="{963401CF-7F82-0AD6-EE88-3E86AF0DD2E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1" creationId="{5400AFC8-FE40-BFAE-4F40-ACC813451AD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2" creationId="{15CD6DB8-F887-8E93-7955-AF0A7379129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3" creationId="{CA50F2A8-2A66-E789-29D2-0EFC87D14DB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4" creationId="{138878A5-2840-A901-12F8-D0EF3645B16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5" creationId="{25DCC447-90E1-4854-C92A-533ABB36472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6" creationId="{17DD5CAC-59A9-0A25-D1E9-403383E9E09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7" creationId="{52AF85FC-77AC-021E-EB13-FE5FD437D58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8" creationId="{E8990EE3-4A1E-1EB6-DCD8-0F7FF23F741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89" creationId="{76B1CF88-F77E-B90C-F13E-19F092B0093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0" creationId="{EF067DA7-6A61-DDF7-D49E-027AF97ECC1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1" creationId="{959887EE-AD7B-A65C-B644-1CB23B22B3C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2" creationId="{9078C6FD-656B-5027-F612-B03EE1E49E0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3" creationId="{58272E3B-B30B-7F28-BAF3-C7F51A44068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4" creationId="{6B5B2E2F-688F-9202-5712-4FA802CC483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5" creationId="{B931D3A5-89A1-4697-667F-4E2EE5A54CE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6" creationId="{FA7B55B4-FBC7-F2F4-10F2-DFF8069068D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7" creationId="{34F69EFC-2707-808F-FBF1-C6A0DA1DCB5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8" creationId="{FF197880-D2AE-693F-1A75-14D49D4F0C2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299" creationId="{BA698CC5-E0D3-225C-4BBB-7270B069FFE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0" creationId="{F89484AB-4CC7-5FA4-9EA1-D930D55C76E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1" creationId="{DD0C1DB6-BC68-C4D6-D357-5666173790D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2" creationId="{41EEDEF2-4EAC-3832-1ABF-3E6E2573979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3" creationId="{7D5B4D95-1F7A-73DC-148B-EF0892CF27E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4" creationId="{1BE5C930-8A79-458C-5A80-7F66AC816EF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5" creationId="{DDE68E11-AF2E-0522-A341-17643B94A2E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6" creationId="{8065D91F-53B2-BE2C-89E5-A25F600713E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7" creationId="{0E67CFFA-B1AC-7A8E-4283-EFD7806F366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8" creationId="{953276BD-6692-73A6-4878-22CB612B93C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09" creationId="{D18A7542-3D46-876D-515F-35ED5A9BC03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0" creationId="{F858474C-8838-C408-F7FC-C260B9D3E7E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1" creationId="{AEDFA2B9-4887-CFDB-8856-3913D676491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2" creationId="{4FD0F3C3-3A41-F13B-59CA-618930F1E0E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3" creationId="{D2AF0F66-76E2-7B4E-84F4-40483D5CB0B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4" creationId="{93E43F67-8E6E-F460-5BCE-17DE8F0E6BC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5" creationId="{316903EB-16C4-7D86-7A78-106CF68B2B1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6" creationId="{234D2965-99F6-D015-8403-95FFBE8D5A2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7" creationId="{46B26DF7-04AC-80AB-F399-C3482D84952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8" creationId="{31C186CF-BB8C-4B57-D94B-5B94CD5F41F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19" creationId="{95A522DC-FA93-4302-2735-59A9A455EFC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0" creationId="{DEB4B8DF-47A6-67B2-FF40-D39BE353FFB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1" creationId="{121A266C-EEFB-D87F-4E9E-DD372461537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2" creationId="{2D56FF0B-DC6A-19BD-A286-B2F7693C370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3" creationId="{E5F7BFF6-9A17-C267-F85E-3970CBD383C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4" creationId="{83851DFD-E350-90A8-3866-3FE25D1CD20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5" creationId="{8CAD34EB-8DB8-CA48-2BEB-FCDF4F3D6D9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6" creationId="{669F74A1-2173-4120-5DE3-1370DCEBB85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7" creationId="{80FA808E-FF60-ABBC-E2DD-1CEC1055D39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8" creationId="{6D4950C9-ABDC-6A32-A286-2D36E1CA427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29" creationId="{5901E4F3-0E7E-F9E5-01AA-DAD7AACCE82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0" creationId="{4A4256FF-3F2B-64C7-40C5-C78D85F1FE9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1" creationId="{A9E43A65-19DC-0842-932F-04F76FB131A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2" creationId="{DC7F7AC4-113B-68EA-11ED-4589DD20D54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3" creationId="{F95FC9DC-D870-63FB-7345-CE98C2A5655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4" creationId="{5400B196-9816-1ED5-E713-98F6FF9B949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5" creationId="{50AB8B61-3C17-0CDD-5C3D-BCF231BADBF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6" creationId="{4E912B5A-8F23-2E96-8BD6-D2A842EB96C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7" creationId="{41DCED7F-FC97-DA19-72C5-59CFDE9BB07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8" creationId="{7FD6F3A9-ECD6-8FB8-4C14-9D84F2214B3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39" creationId="{BA35BBF3-2F16-E067-1363-884A06E95A4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0" creationId="{6C8CF594-25B5-439E-2DD4-EBF251782A5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1" creationId="{32E4A63A-46C3-EC85-76AA-57DEA1CA3B5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2" creationId="{A78312D4-98C9-2211-685D-B9D8F2C79B4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3" creationId="{513DF70E-8B66-CC94-23DF-4B97E61774B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4" creationId="{B7BFCF17-A69B-F7FD-6B9B-0BAF7991EE5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5" creationId="{06A768D5-8B0B-B0A8-1C86-88000DC1740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6" creationId="{30AEF875-337D-95C4-3F1A-7CDF5ADDA5E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7" creationId="{49F7A713-D699-7B64-1758-980E12F486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8" creationId="{622E7A7D-962F-79C5-5DB5-1B9E3C2F72B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49" creationId="{8389AAE5-3EAE-4594-769B-9FD8736433D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0" creationId="{A74AF071-D108-3E28-E793-1F8DE962885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1" creationId="{86B392DF-D0B9-A6D3-43C0-18751A55E8C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2" creationId="{5C3B648A-F453-0C4A-09AF-8135E790A52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3" creationId="{855440FB-CF21-D9A1-7238-2FD9E2BCBF0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4" creationId="{094E1E83-8499-3210-736A-CE14B4BABA8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5" creationId="{5840C4F0-C74D-6CA8-5B6C-6161772AE79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6" creationId="{C2B2466E-0851-8585-0BBE-759DB675F9E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7" creationId="{F49B7994-F4E3-4FA9-6EC9-65BE0B51018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8" creationId="{B52628E8-59C7-6F59-2922-7BBDFF15CCC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59" creationId="{9E8720F9-BF3C-0D16-89FF-89501F3DC3C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0" creationId="{A047B4D1-3076-73ED-539F-1F403E95B30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1" creationId="{51C8104A-B667-9D4B-6934-4B61D4650F6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2" creationId="{3F90032B-7509-7A4B-8673-7CAE809FE58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3" creationId="{1ED410F1-33CA-E184-DE3C-3A3C060921B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4" creationId="{A479C778-3D54-2AE5-E1C4-28C431EE308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5" creationId="{EC142F59-C9F4-1EE4-FE10-BE5F464CA6B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6" creationId="{AB4C4EA3-1E11-17DD-7C00-4E54D98E994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7" creationId="{BAAB0723-976D-A8DB-8878-65F4C1C96CD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8" creationId="{DDC19AA0-15D9-CD16-F32C-9421FB19B19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69" creationId="{74D7976B-4F9E-E36D-DDA9-F4BE64D95EB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0" creationId="{E8202567-47D1-2D7C-D717-FCCE4184311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1" creationId="{4BEE3F42-B461-16E6-F1D1-CA73ADC3E4D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2" creationId="{CB34C91B-DC31-1D06-224E-73755F09E37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3" creationId="{89FFF3A8-68B0-ED90-BE46-C8BE9243B52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4" creationId="{29EF9A41-496F-1DCF-3041-14B608502B5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5" creationId="{69F6255B-0309-B4C2-8342-A29E5E9BFD1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6" creationId="{43423307-89A1-C16C-23B8-EF9C3876373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7" creationId="{6C46B6F2-30A3-F986-863B-234733A79C1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8" creationId="{B8AE8F38-724B-E4F8-5EEE-DE26FC989F6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79" creationId="{31A0D352-88AF-8777-A48B-DDAB226136C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0" creationId="{D47C3B88-67C2-A0BC-1C62-24073DE03E9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1" creationId="{90E3E81E-4868-7AB7-9F98-B6081C2D7B5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2" creationId="{0E3A68D9-1831-DD6C-F2D0-4F666BF2E12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3" creationId="{CB19F9D7-E12D-05F2-25DB-E419548C125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4" creationId="{B9FFA509-7937-D372-8C0D-040D5D10A8E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5" creationId="{2EFD9F60-653B-00DC-B8DB-4C21242E307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6" creationId="{F2625A01-2128-6416-5410-6B53C1ECFC7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7" creationId="{D784D654-DD6D-793B-A40D-C1D63EFA024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8" creationId="{9E65F8E3-C4BF-319B-EA04-F38D4A62F29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89" creationId="{23D5152A-1269-8B2B-27D5-67C3E8B92AD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0" creationId="{BA7597E1-1D5C-850B-8E1F-98DFF86B681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1" creationId="{DBA120E9-E039-C43C-4A29-DB726611CBD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2" creationId="{5AB13EC4-CE64-419B-128F-E293A9A6DD7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3" creationId="{C2C777E7-3759-E96E-BF65-BED3F1BDCB3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4" creationId="{F8A8322E-BA0A-9664-A197-DD765412C2A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5" creationId="{6AA5D8CD-63F8-681F-B2B1-BE3BF9B8DAE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6" creationId="{0ABC282E-24B0-1D5E-D562-8B1A9DEEB91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7" creationId="{3DA94AA8-9B9E-B1F3-CE57-CC2A6498325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8" creationId="{CA5B708C-5DFD-EA32-5220-3E90A1098F9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399" creationId="{2B891F32-F348-800A-3B79-5F405578226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0" creationId="{EE1B449C-CA59-03E1-4B43-3F3F903B6EC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1" creationId="{022EACDC-FFDB-1489-F39F-1D552FD4A7F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2" creationId="{C7031094-C399-50F6-CC0A-BF4D2A0FEC3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3" creationId="{729CBF39-F831-CB8D-F24E-0D4F0685CE9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4" creationId="{88F4FE7E-7712-8D7E-729F-279B4BDB5ED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5" creationId="{D5F950EE-4242-331B-B34A-0EBF2927EA5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6" creationId="{77ABE112-D84A-E6EE-D7C7-252419C55B0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7" creationId="{02C56C6E-4727-B67A-CE87-EF45ADF0A93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8" creationId="{3DBF05BF-9351-D2FE-A2EE-CA3201251AC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09" creationId="{D83705E4-9A62-AF2C-70DB-0C2319B288F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0" creationId="{FDB9343E-EFEA-1E05-AAF2-587D5805955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1" creationId="{0CAC293D-601E-48F8-4107-1A84FB1F7C8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2" creationId="{4E18E017-9586-01DA-58DA-BFF185EA507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3" creationId="{3C154A17-5A47-8ADC-49E7-0A61B9BB103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4" creationId="{87A496C1-83BC-08FD-F221-83729CEE159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5" creationId="{D9D0EBCB-A811-94EF-3EF7-6F811BDC174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6" creationId="{E724A430-EE30-A8D1-5AD7-B47D5C816E6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7" creationId="{EB7FA762-DA27-1FAD-4D43-6828DA95259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8" creationId="{3B006F1D-1E34-0B1F-5827-C4E7B355DCA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19" creationId="{14153E33-BD6B-7FF0-728B-4D5A20F66E2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0" creationId="{8A2380F5-9F17-ABA8-EE40-7AB607A7043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1" creationId="{3C55F42C-1926-FEBA-98A8-D88CB19CFCB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3" creationId="{665925A6-0D65-D7B5-06D7-1A38ACBD46F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4" creationId="{C0D37128-C44A-8E3A-BAE4-4A0D7E9BD7F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5" creationId="{3AF3B14C-01AF-F156-A226-2FAF05318893}"/>
          </ac:spMkLst>
        </pc:spChg>
        <pc:spChg chg="mod">
          <ac:chgData name="Miguel Ángel Álvarez Guido" userId="4ab38a26-d1b5-4a8c-b26b-67e45d8b5144" providerId="ADAL" clId="{B330AA1E-C26F-4121-90F6-E84F1392AC56}" dt="2024-11-22T20:34:23.755" v="11" actId="1076"/>
          <ac:spMkLst>
            <pc:docMk/>
            <pc:sldMk cId="3939244778" sldId="260"/>
            <ac:spMk id="427" creationId="{8604D0E7-A32C-3A69-493B-D6E5FC50D6E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8" creationId="{CBF33711-5F09-20CF-F342-D271B0F84AA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29" creationId="{0B3EA7A8-5887-39E0-BC2A-F2CB0580DF8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0" creationId="{5639E56B-73B5-09DA-B1CA-3F5509501B7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1" creationId="{77438706-9C09-33AA-B4DC-3A3CF8E9F94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2" creationId="{8418BB2E-665B-E417-E879-BC9D9492955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3" creationId="{D5C17FC4-56C3-6F04-F633-6FA846D5C14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4" creationId="{E36437F2-D599-F0E7-0B10-E9ECCAD7B68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5" creationId="{879DB7B0-7DEE-4165-53D3-93892C0FFA5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6" creationId="{9E440CA2-3CBE-A27E-EE1C-20A529A78D6E}"/>
          </ac:spMkLst>
        </pc:spChg>
        <pc:spChg chg="mod">
          <ac:chgData name="Miguel Ángel Álvarez Guido" userId="4ab38a26-d1b5-4a8c-b26b-67e45d8b5144" providerId="ADAL" clId="{B330AA1E-C26F-4121-90F6-E84F1392AC56}" dt="2024-11-22T20:34:23.451" v="10" actId="1076"/>
          <ac:spMkLst>
            <pc:docMk/>
            <pc:sldMk cId="3939244778" sldId="260"/>
            <ac:spMk id="437" creationId="{7F4A27C4-3594-89D6-4FC9-57742778E40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8" creationId="{D2163EBC-FE42-B6A6-8A30-C8067909867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39" creationId="{7EB8E768-CFB5-B81E-99F8-3DA5842C711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0" creationId="{3FAC35CC-92F4-7170-AC63-B20CD306A92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1" creationId="{EEC07171-138A-B1BC-69C6-BD3B1AD2C3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2" creationId="{5BD91332-A87C-2EB8-2744-175C68DFD9E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3" creationId="{1B225509-CA10-FB55-D9BE-CD57393862C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4" creationId="{D1E62896-FA20-D432-E174-7B3FD249B28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5" creationId="{CDCBA0CE-6A02-B931-4DC2-3E08B8C098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6" creationId="{EAB361EE-38B7-4045-924D-6928E0C897D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47" creationId="{EA028300-01DE-6AAD-E8CB-CB4847E803A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2" creationId="{1BA162EA-9942-D1CF-552A-215902DF61E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3" creationId="{3BC25715-BAAA-2C4C-590D-0C6D69817E9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4" creationId="{0AF46B44-4351-44F2-A25C-84C0D5BDCB5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5" creationId="{0B23D48A-C7DA-8FC4-E3B9-BC424D269AF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6" creationId="{ABB09083-24D4-8A9D-64BB-68615204416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7" creationId="{BA1AB660-1977-144E-82AA-5BD03302A29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8" creationId="{EBB682DB-3A8B-B18B-3771-D9EDF45D81E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59" creationId="{8744A7D9-E5FF-54AA-57D0-D4757020A97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0" creationId="{A9848D3C-2139-4FC2-38F0-6236EE585B2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1" creationId="{822EAB56-6710-B66C-146B-06593331710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3" creationId="{6025B650-43BB-ADF8-DFD0-3E3257AE479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6" creationId="{2BB013E0-2039-FFB9-859D-A85601AB50F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7" creationId="{5CC742F6-3374-AF08-0124-6C8ECEC8194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8" creationId="{B1AE6BAD-A8A4-5750-2465-7D355B8E831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69" creationId="{B8D4F415-19D8-2F00-B0BB-DE5B704801C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0" creationId="{C4EA3B05-4AD4-727A-D6B1-9238626FC3A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1" creationId="{F320FD6A-8B47-6216-4173-AC248D82590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2" creationId="{54CF510C-47AB-E9D7-BC83-E9E7FD1015E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3" creationId="{85E6792F-DEFF-D659-E262-91E2ACFAB63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4" creationId="{8226D221-3C33-43E7-7454-18482BB4B9C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5" creationId="{E16B477C-4C50-5091-56A0-CFE997BD62A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6" creationId="{29530794-80C0-9942-A041-C57B343D7EE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7" creationId="{7D0AE381-5AB0-9A97-E7E0-33316255345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8" creationId="{A33F5B48-7A46-C539-5026-15FB734470E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79" creationId="{0FC1237D-008F-E9A2-BD83-BF0F8B05834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2" creationId="{96D23D4A-0532-416E-7C1C-E3BFC74537E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3" creationId="{DF0886D5-16C8-F2BB-5321-7050F14652C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4" creationId="{51B88BAF-6B18-1351-1B61-1381A916E18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5" creationId="{D5F3D7FB-3DBA-C319-D38F-0C623944A5B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6" creationId="{AA5BDE85-BB75-A201-0179-228BBAA8025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7" creationId="{38B43641-9B4A-504D-AA7C-68924DE887B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8" creationId="{FF28385A-CF86-AEC4-3D77-44A5E833364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89" creationId="{F1586123-2F69-C038-73D8-ED2556BBB08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0" creationId="{DDB75C40-D40B-E330-B5C3-1D7C6B4B7C3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1" creationId="{256DB9A8-D096-1228-149E-340911146E1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2" creationId="{FE968441-49E9-216B-71E2-A072FFE79D1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3" creationId="{B0BBC87E-DACF-BC5A-75F0-3EB58F569D2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4" creationId="{7E3EC517-1677-F6C1-1015-AABCA173BCA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5" creationId="{3C544239-3D30-17F3-829A-A44765D2B7E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6" creationId="{74359ECE-1058-20F0-809A-EC493246A4E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7" creationId="{E2F9FEC0-76DD-9576-23EF-7C04E37B930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8" creationId="{A0DA8FBF-F32C-315E-6E68-790F2270501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499" creationId="{B4552AEA-F6B6-7027-1C28-ABF645AA890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0" creationId="{9B514681-80C9-E0B9-7F23-363F261B40C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1" creationId="{C46EE55F-477F-A131-A1C7-B671F935223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2" creationId="{BEA2E766-F789-DFB1-8CFF-A3539DC2A91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3" creationId="{044F00F3-BF6B-8DCA-61F8-4A6A07D6571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4" creationId="{DFCD5C26-C7CB-F170-4B4F-89749C251FE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5" creationId="{ED71FABA-5236-73CE-A09F-AAF729E7304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6" creationId="{CC164235-8B4C-739D-E577-CF16D616FFD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7" creationId="{6954A842-FA5A-5A8F-5815-819CE2C4FB8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8" creationId="{686112AA-909F-6A48-DEC8-F5F3F52CD9E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09" creationId="{C200CB24-B7A4-6E6E-E2D9-FF4216721E4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0" creationId="{88F93EF8-21E1-D23A-D2A3-7DF14C08B63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2" creationId="{61128D0E-D000-D60B-BC26-E835418BFB6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3" creationId="{9CB95C91-0C14-280D-F175-18950BF83C4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4" creationId="{2B301ADE-550D-27CC-3C18-9A44C0AE341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5" creationId="{3FFAEDD6-08E9-8618-1EDA-2D6FB5B90D0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6" creationId="{3EF82A20-4FA1-0A1F-45A6-8B3012C03E2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8" creationId="{C6D21FCC-75B0-80A6-604C-A57B0E89750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19" creationId="{AF2A4B56-FD0D-4F5B-4725-C6C1D80BF6F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0" creationId="{26A63242-CA1C-BC1F-D1B0-1350F4F7CA5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1" creationId="{230B50B4-9495-400A-C352-459519CE4A7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2" creationId="{D4439DDE-5A2F-1938-CE55-530AFDF23DE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3" creationId="{6864E610-3B58-3D9D-83BF-2633A75D117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4" creationId="{E833F05A-FCD4-DD6C-A17B-D7B81FDEA87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5" creationId="{14A55E16-EDCF-FABC-DC84-0932DBC645F6}"/>
          </ac:spMkLst>
        </pc:spChg>
        <pc:spChg chg="mod">
          <ac:chgData name="Miguel Ángel Álvarez Guido" userId="4ab38a26-d1b5-4a8c-b26b-67e45d8b5144" providerId="ADAL" clId="{B330AA1E-C26F-4121-90F6-E84F1392AC56}" dt="2024-11-22T20:34:40.600" v="26" actId="1076"/>
          <ac:spMkLst>
            <pc:docMk/>
            <pc:sldMk cId="3939244778" sldId="260"/>
            <ac:spMk id="526" creationId="{D6067C50-36F8-2B1E-A9ED-898A5CFEFA8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7" creationId="{E693FD2F-7F37-ACC4-5E85-41B730A7751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8" creationId="{F93BA7DB-0E78-47D7-9417-089A3871252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29" creationId="{AE3C6AC0-022D-A7C4-B77E-3B205DFD987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0" creationId="{5326DB6F-DF93-7FE1-9D5E-CAEA651CAF9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2" creationId="{84DB6D61-F788-13D1-8EBA-E1F8DF61D14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3" creationId="{F7CA4D5D-65C8-9798-E629-B440C3C0BD8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5" creationId="{ADC406F8-287D-0838-BA53-DFAD0BDEF0D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6" creationId="{337A1C8B-6F15-8DDD-AEEB-BE318190F3A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7" creationId="{A4D3DC79-AB6F-3442-28B5-F8249B62E9C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8" creationId="{F2C77415-2DA8-BF08-D8FF-E4C7139D343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39" creationId="{6277D76C-199D-0A84-9B6C-C53CB860EBC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0" creationId="{00B28EB4-6F61-F127-ADB3-0AE8A681650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1" creationId="{D2AA0DD4-33BF-B3C4-F6DD-5BD1732B712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2" creationId="{BC6499C3-FCF1-0CFB-E60F-334C1F25AB6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3" creationId="{A4769D4E-20F7-4478-CF07-163489A7EAF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4" creationId="{005F7C28-C003-C2A1-7635-F60998D4021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5" creationId="{817E1F06-9FEB-3BF5-8114-D93AB4927B3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6" creationId="{D8B676EF-AA0A-0D87-8A9A-A0FFFF306E1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7" creationId="{ABFA7DA1-8FB5-D9C6-2C46-B8E7D232B4A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8" creationId="{CAB94184-9FB9-0184-4473-C35110D44EC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49" creationId="{8BBF5840-3FB9-2785-32A4-1706297D95C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0" creationId="{3EEA7440-1041-8114-C551-BAD62B12DB6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1" creationId="{437F0621-6EB3-FD18-54A0-41076B05903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2" creationId="{80ABE24F-D0F2-4733-A925-E0ABA77854D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3" creationId="{1C68C802-1CC0-4787-2288-E8BC4B678E7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4" creationId="{15E9F3AF-A931-168C-03BF-488F5A908C57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5" creationId="{DB67C80D-122F-0A97-CB96-43F41846489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6" creationId="{B93BD182-AF19-D939-66F7-C89722774EC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7" creationId="{89BAA7F3-2CCE-3BA9-B769-92D6EE30FBC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8" creationId="{7D565649-5A7E-C7F1-E3D6-1E352C2E6FBF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59" creationId="{2A2E7769-1E0F-A520-69F7-333D422798E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0" creationId="{082F0D92-3EF7-C07D-41A0-0C669AF5A02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1" creationId="{5D448F4C-1EE6-0753-C954-7EA066C48656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2" creationId="{100E04CB-8D0E-D9F6-D5FA-842D956C977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3" creationId="{C7C9F341-B97E-0F86-354E-6E4FA11EAAB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4" creationId="{776B412E-1F6B-1D76-742A-E42082A20C5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5" creationId="{33717585-8D78-126E-F4EA-259781531F11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6" creationId="{8A879C5E-733D-2F35-5A0C-83A1CD42619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7" creationId="{2D13CE2A-687E-2E9E-1BEC-206E16252DB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8" creationId="{958DD997-6B53-C8B7-00AE-18114D2291F2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69" creationId="{6447889F-9D76-D7FC-8FBD-BA015D8B1B2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0" creationId="{DC2D9633-815A-3339-3659-FFB603FAC32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1" creationId="{407CFDF5-170F-9B4B-8C2D-15FDC2DBC2A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2" creationId="{81C8A312-3094-5782-296F-7A7A10B30F4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3" creationId="{ABDEC876-AC92-A802-3AEA-7153115E8FE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4" creationId="{8FE24BB5-6206-4A49-5841-2A90EF8A706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5" creationId="{9ECB571D-D794-E1A6-3C05-73D75D6B7C03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6" creationId="{2A5EDC05-B094-249C-119A-F7C631B8028D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7" creationId="{62B080DD-380D-CBF8-CA62-41F8627D913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8" creationId="{AB381105-F41D-CC0F-2C27-74A5E186FB30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79" creationId="{19534B87-D469-BCCD-A5BE-2A6B8222518C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0" creationId="{6FC7A0E9-B198-2BD4-08AB-EEA7CFC2C8D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1" creationId="{D4C4D2B2-F3A2-8657-284F-8FD689CC53B5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2" creationId="{DB576115-DFA1-6561-E870-6B6D16707A48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3" creationId="{10143624-511D-D3DD-D5D7-D49FF03293D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4" creationId="{C37003C3-65DF-E2A4-CE0F-52EB6500DEA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5" creationId="{A42E4F21-F737-43B9-31CA-218BBBCA1A2E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6" creationId="{A0CC1EDA-C0A9-31BC-FB33-517E0C24DFCA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7" creationId="{9EE45993-FFC8-5FD6-671A-C41204D84D4B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89" creationId="{5D4AC699-35D7-E4AA-9B3F-B605EDE2E384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90" creationId="{B763CDF4-6E97-344E-000F-BE455A6D93E9}"/>
          </ac:spMkLst>
        </pc:spChg>
        <pc:spChg chg="mod">
          <ac:chgData name="Miguel Ángel Álvarez Guido" userId="4ab38a26-d1b5-4a8c-b26b-67e45d8b5144" providerId="ADAL" clId="{B330AA1E-C26F-4121-90F6-E84F1392AC56}" dt="2024-11-22T20:32:49.107" v="0" actId="27803"/>
          <ac:spMkLst>
            <pc:docMk/>
            <pc:sldMk cId="3939244778" sldId="260"/>
            <ac:spMk id="591" creationId="{D337BB2A-187F-0B88-8DE0-E7E6C1731D0F}"/>
          </ac:spMkLst>
        </pc:spChg>
        <pc:grpChg chg="del mod">
          <ac:chgData name="Miguel Ángel Álvarez Guido" userId="4ab38a26-d1b5-4a8c-b26b-67e45d8b5144" providerId="ADAL" clId="{B330AA1E-C26F-4121-90F6-E84F1392AC56}" dt="2024-11-22T20:38:49.302" v="31" actId="478"/>
          <ac:grpSpMkLst>
            <pc:docMk/>
            <pc:sldMk cId="3939244778" sldId="260"/>
            <ac:grpSpMk id="2" creationId="{17E9E765-5DFF-C381-97C5-911A63ADF682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" creationId="{483E3192-A70A-4C88-DDB1-F0F71BDF57CD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17" creationId="{8395C648-E65F-C44E-F5AF-0C9C12C5A222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18" creationId="{9870899A-164C-CE52-C2A5-B2A2EF1FB5D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19" creationId="{129FDCDA-F079-4100-D11C-6F773A71E1F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31" creationId="{6B5E9CB7-AEBA-5202-BAA4-A517A6A3E2A8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4" creationId="{DA3CB02A-106C-D3AD-2BCD-DAD22E5CC027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67" creationId="{CB58FFE2-7B80-2C09-47AA-09CF2D78C821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121" creationId="{BC651961-61E4-AB84-8D6B-561474CA60F4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260" creationId="{966F6EAF-6003-40E6-0995-787EEB5F3A6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22" creationId="{FC04F7B8-65FF-D720-CD67-B4C6C3B181D4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26" creationId="{CA6A13DA-5157-30C0-D376-5D577D4AE253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48" creationId="{AD231A91-E2EC-F1FC-4FFE-ED9D5D84C7B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49" creationId="{8220B786-4DAF-B04E-4C4E-EA9E784E3004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50" creationId="{C6A29D60-F070-C84F-A691-83672EAC128E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51" creationId="{CE034CB7-9251-108B-AB79-4AEC8353909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62" creationId="{2FA5A641-90C1-2936-19DF-62B563199CE5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64" creationId="{B47E36DE-A83E-69DA-8736-C88DD9678227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65" creationId="{EF7354C5-AC1D-3077-D990-52CB8FF5EA30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80" creationId="{7E74B250-5062-4CFB-A8FB-1F21F887A016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481" creationId="{1E22BED6-DFE0-B17D-7481-8CD156BD61FF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511" creationId="{F22FCA56-528A-0793-B500-601655926A1A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517" creationId="{48C303AB-4BE5-F98C-A237-C209FC89C529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531" creationId="{FA20AF42-ABBF-0F44-945F-836B7F879E2B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534" creationId="{177B80FD-4727-C4DF-0394-74C8B130B485}"/>
          </ac:grpSpMkLst>
        </pc:grpChg>
        <pc:grpChg chg="mod">
          <ac:chgData name="Miguel Ángel Álvarez Guido" userId="4ab38a26-d1b5-4a8c-b26b-67e45d8b5144" providerId="ADAL" clId="{B330AA1E-C26F-4121-90F6-E84F1392AC56}" dt="2024-11-22T20:32:49.107" v="0" actId="27803"/>
          <ac:grpSpMkLst>
            <pc:docMk/>
            <pc:sldMk cId="3939244778" sldId="260"/>
            <ac:grpSpMk id="588" creationId="{EE3237D3-20F7-A840-AC9E-79D260BAF4F4}"/>
          </ac:grpSpMkLst>
        </pc:grpChg>
        <pc:picChg chg="del">
          <ac:chgData name="Miguel Ángel Álvarez Guido" userId="4ab38a26-d1b5-4a8c-b26b-67e45d8b5144" providerId="ADAL" clId="{B330AA1E-C26F-4121-90F6-E84F1392AC56}" dt="2024-11-22T20:32:49.107" v="0" actId="27803"/>
          <ac:picMkLst>
            <pc:docMk/>
            <pc:sldMk cId="3939244778" sldId="260"/>
            <ac:picMk id="6" creationId="{0F50AA75-BB1C-AC43-7A19-CCE4D36F838D}"/>
          </ac:picMkLst>
        </pc:picChg>
        <pc:picChg chg="mod">
          <ac:chgData name="Miguel Ángel Álvarez Guido" userId="4ab38a26-d1b5-4a8c-b26b-67e45d8b5144" providerId="ADAL" clId="{B330AA1E-C26F-4121-90F6-E84F1392AC56}" dt="2024-11-22T20:32:49.107" v="0" actId="27803"/>
          <ac:picMkLst>
            <pc:docMk/>
            <pc:sldMk cId="3939244778" sldId="260"/>
            <ac:picMk id="16" creationId="{CC980650-19BB-28E5-AB65-6F849F9E2921}"/>
          </ac:picMkLst>
        </pc:picChg>
        <pc:picChg chg="mod">
          <ac:chgData name="Miguel Ángel Álvarez Guido" userId="4ab38a26-d1b5-4a8c-b26b-67e45d8b5144" providerId="ADAL" clId="{B330AA1E-C26F-4121-90F6-E84F1392AC56}" dt="2024-11-22T20:32:49.107" v="0" actId="27803"/>
          <ac:picMkLst>
            <pc:docMk/>
            <pc:sldMk cId="3939244778" sldId="260"/>
            <ac:picMk id="592" creationId="{8C8AFF64-A95F-D089-9173-23A53F8BCBB6}"/>
          </ac:picMkLst>
        </pc:picChg>
        <pc:picChg chg="add mod">
          <ac:chgData name="Miguel Ángel Álvarez Guido" userId="4ab38a26-d1b5-4a8c-b26b-67e45d8b5144" providerId="ADAL" clId="{B330AA1E-C26F-4121-90F6-E84F1392AC56}" dt="2024-11-22T20:38:58.612" v="34" actId="27614"/>
          <ac:picMkLst>
            <pc:docMk/>
            <pc:sldMk cId="3939244778" sldId="260"/>
            <ac:picMk id="593" creationId="{B6853A12-CF80-02B3-17F6-91EC58B5B3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713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2601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2898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794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91930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394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510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589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379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8115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3546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EE03EE-FC48-429C-AE19-DA11DBCC5116}" type="datetimeFigureOut">
              <a:rPr lang="es-PE" smtClean="0"/>
              <a:t>22/11/2024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142045-3EFF-47CE-AC5E-2BBFC947E68C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813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9D61A0B-134A-94D6-AABD-DB2D191CD8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D43EF455-5C81-EB4C-75DC-EFBCFD1456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89041" y="0"/>
            <a:ext cx="8440149" cy="16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9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692A3-F1E9-BA6C-3E75-017233E37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41FB016-5BB3-97D0-2552-B94B123C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" y="0"/>
            <a:ext cx="7559529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41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504C5-1556-566E-568A-8F5B81539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0E595B5-A750-7253-E1D9-5553C0C8E4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0"/>
            <a:ext cx="7559675" cy="1068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8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D3F59-CBC3-7F9D-3FD1-3140E983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A5CD71A-0C2E-768A-3394-500C278B4E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" y="0"/>
            <a:ext cx="7559529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7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AB1EA-E557-454A-D2ED-EAAEC245C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9B361A0-B25B-E8B7-7683-BE709C46F5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0"/>
            <a:ext cx="7559675" cy="1068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6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4C28B-902C-9EB5-49FA-4333D1623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C52C75-51B4-1FC6-B283-CB0030803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147"/>
            <a:ext cx="7559675" cy="1068466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A8164BE-DB78-3F42-251E-41C29B96EC7A}"/>
              </a:ext>
            </a:extLst>
          </p:cNvPr>
          <p:cNvSpPr txBox="1"/>
          <p:nvPr/>
        </p:nvSpPr>
        <p:spPr>
          <a:xfrm rot="575319">
            <a:off x="2737366" y="5971255"/>
            <a:ext cx="17866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800" b="1">
                <a:solidFill>
                  <a:schemeClr val="bg1"/>
                </a:solidFill>
              </a:rPr>
              <a:t>FELEZ</a:t>
            </a:r>
          </a:p>
          <a:p>
            <a:pPr algn="ctr"/>
            <a:r>
              <a:rPr lang="es-PE" sz="2800" b="1">
                <a:solidFill>
                  <a:schemeClr val="bg1"/>
                </a:solidFill>
              </a:rPr>
              <a:t>NEVEDED</a:t>
            </a:r>
          </a:p>
        </p:txBody>
      </p:sp>
    </p:spTree>
    <p:extLst>
      <p:ext uri="{BB962C8B-B14F-4D97-AF65-F5344CB8AC3E}">
        <p14:creationId xmlns:p14="http://schemas.microsoft.com/office/powerpoint/2010/main" val="266632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3F6ED-DBF2-ADFD-7913-5EDFFC68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21C10D-DEAC-C61C-25A7-C77379275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947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14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7361-8714-F843-BC1D-FFD16A34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n 592" descr="Dibujo animado de un animal con la boca abierta&#10;&#10;Descripción generada automáticamente con confianza baja">
            <a:extLst>
              <a:ext uri="{FF2B5EF4-FFF2-40B4-BE49-F238E27FC236}">
                <a16:creationId xmlns:a16="http://schemas.microsoft.com/office/drawing/2014/main" id="{B6853A12-CF80-02B3-17F6-91EC58B5B3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7878" y="1179695"/>
            <a:ext cx="7434421" cy="88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44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B3514A0BF9B584C8E7381371DD86B9F" ma:contentTypeVersion="15" ma:contentTypeDescription="Crear nuevo documento." ma:contentTypeScope="" ma:versionID="8d69807fb8f953dfeca207d2b273741a">
  <xsd:schema xmlns:xsd="http://www.w3.org/2001/XMLSchema" xmlns:xs="http://www.w3.org/2001/XMLSchema" xmlns:p="http://schemas.microsoft.com/office/2006/metadata/properties" xmlns:ns2="9360dae3-6235-40c6-92bb-e2989874cd5f" xmlns:ns3="af52b31b-e41e-4128-99de-8a18a8ec3913" targetNamespace="http://schemas.microsoft.com/office/2006/metadata/properties" ma:root="true" ma:fieldsID="4bfe5e1b0e66a4c681a6ad1c77c67d96" ns2:_="" ns3:_="">
    <xsd:import namespace="9360dae3-6235-40c6-92bb-e2989874cd5f"/>
    <xsd:import namespace="af52b31b-e41e-4128-99de-8a18a8ec39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60dae3-6235-40c6-92bb-e2989874cd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8afbc3eb-6945-442d-a9a1-a8fdbb0da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52b31b-e41e-4128-99de-8a18a8ec391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5fcdb1-83f9-4815-a5c9-895becb77cd2}" ma:internalName="TaxCatchAll" ma:showField="CatchAllData" ma:web="af52b31b-e41e-4128-99de-8a18a8ec39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52b31b-e41e-4128-99de-8a18a8ec3913" xsi:nil="true"/>
    <lcf76f155ced4ddcb4097134ff3c332f xmlns="9360dae3-6235-40c6-92bb-e2989874cd5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C09851-8A4D-49E3-A32A-73FF3CD093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7CC084-ADDC-4399-B4C1-2D1C16608B55}">
  <ds:schemaRefs>
    <ds:schemaRef ds:uri="9360dae3-6235-40c6-92bb-e2989874cd5f"/>
    <ds:schemaRef ds:uri="af52b31b-e41e-4128-99de-8a18a8ec391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E51A7AD-B7BB-4439-AE6C-221B430A6955}">
  <ds:schemaRefs>
    <ds:schemaRef ds:uri="9360dae3-6235-40c6-92bb-e2989874cd5f"/>
    <ds:schemaRef ds:uri="af52b31b-e41e-4128-99de-8a18a8ec3913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Jocelyn Chong Neyra</dc:creator>
  <cp:revision>1</cp:revision>
  <dcterms:created xsi:type="dcterms:W3CDTF">2024-11-21T22:26:10Z</dcterms:created>
  <dcterms:modified xsi:type="dcterms:W3CDTF">2024-11-22T20:41:13Z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0x0101006B3514A0BF9B584C8E7381371DD86B9F</vt:lpwstr>
  </property>
  <property fmtid="{D5CDD505-2E9C-101B-9397-08002B2CF9AE}" pid="3" name="MediaServiceImageTags">
    <vt:lpwstr/>
  </property>
</Properties>
</file>